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29E8D-0FF7-41F3-AD1F-6B0D310D86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2B89B2-D533-45BB-BB48-A4E90FCAC2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F1809-56F4-4DB7-A289-D4E49B869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7D15E-3F6F-436E-8C15-082FE8098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11DC2-57EA-42B5-9007-A18DB946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235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066EC-A7B5-49F3-9906-E59D77699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A3DAE-23DB-4362-A789-FA1B1B44C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879AE-8E30-4FF3-A4FF-B0950131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13DD6-7CCB-45D0-9AD1-636213D7D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1B168-A0D1-41FA-8CE2-84CF97E35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59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905CEF-F1F2-42CB-A817-2484F01D20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A2C3AE-B611-4A06-855C-57F76EFBC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12741-CDF2-446C-B3F7-F7ED0052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DD268-8BCB-45B7-9F04-63DC9A719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F0961-C4E2-46FE-B08E-3A923CA2D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741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AD423-9324-43F9-8CA2-00DF6002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9DE52-88D6-4803-841D-6507E90D8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971C0-359B-45D7-AE87-D3DC03E5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E51D7-8268-43D0-97B6-17117AFA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EE1E-8A24-4E32-BF0F-E1A4F403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2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80D8-4771-4886-BBC5-3AFD0FF8D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37D88-B807-42DA-B15E-D9661F262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5849C-B337-4B27-9B0F-A1A7E3F45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D304B-51BF-4427-A069-3FE8BD80C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36B96-C72F-457F-94C9-C8779CAA6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042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1EE2C-E89B-4B1C-8B06-A798DBD11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8D340-30F9-4403-B209-2C144342B4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1286D7-58AD-4422-BA75-CF209AFF3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3C222-4628-433C-8BC1-EA68DE552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CBF06-8CAE-4D11-9304-309F3E691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54D24-C3A9-41D6-8AD0-D7D2DBD64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916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1B947-15F5-4704-AAD0-47E05D3EC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AD20C-E10C-4971-A0BE-5EEBE8435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44A7E5-8573-4FAC-BFC2-9AD84AFA9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B1DDC4-C6AA-400F-A364-5434F2307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04CCA3-0E50-4A5B-AD8B-F717323151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2486DF-3DCA-42B2-94E3-21846D30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FAD29A-EDCA-4A67-A3AB-84EBDB094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D68F44-7EA0-4C11-9E95-2A02D0352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1207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3D26B-C97D-4ED9-B6CC-7BB9440BF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6EEA33-FCD7-4C1F-853F-632228E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D5326-E520-41E2-B408-E1A6F49F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2595F0-527B-473B-A1D7-CD029A6E7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0761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3A45CA-4A04-4E1F-8D5C-3667A355D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619E41-8421-4C64-B54C-E73E3A160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74CD3-0490-4856-99E0-C99FD3C55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715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0ED78-A759-4084-9EC7-35C7D33BB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A1F5E-747A-450A-92A9-7929B4CDA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D5BD7-998C-4298-8B1E-68D997E80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CC80E-95C8-47A7-B51A-623BAC5E5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87BEF-4BE9-428B-A399-73F76747A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D4AEC-3D1C-4522-A58B-1D3AC0F02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246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BDFA0-B2F6-4BFA-985E-1CA596FD3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934E77-FF61-4BCF-9B8D-6EEC678CC5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5E55AC-8DEC-4C42-AE46-64CED0325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A150B-7239-4673-85FB-2E15BA21C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2DDDD-18C2-4503-843A-49411D39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385DF-137B-4FE5-AB3D-340A3FC2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69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01BEC4-CE2D-4C7F-B19A-E0397D423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06D85-C6A0-49AB-808F-D6D29348E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09FDF-8334-480B-BEEE-AB52108F00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9D9DC-4CDD-46E5-B610-92DE6A9D7F77}" type="datetimeFigureOut">
              <a:rPr lang="nl-NL" smtClean="0"/>
              <a:t>12-6-2020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EE216-4A2A-4DDC-A739-5545BC864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B2DC1-15E5-41A1-B044-6A88062F6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DDF28-4699-40EA-AA46-C118287491A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49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22414D-DE60-4EC4-9717-D6D82DDF78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458" y="-109331"/>
            <a:ext cx="8731674" cy="65833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4F22396-9702-4E1D-9BE6-FF79D6D0D2C7}"/>
              </a:ext>
            </a:extLst>
          </p:cNvPr>
          <p:cNvSpPr txBox="1"/>
          <p:nvPr/>
        </p:nvSpPr>
        <p:spPr>
          <a:xfrm>
            <a:off x="569843" y="6583305"/>
            <a:ext cx="55261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Raleway"/>
              </a:rPr>
              <a:t>Source: Impact Report SIR 2019</a:t>
            </a:r>
            <a:endParaRPr lang="nl-NL" sz="1100" dirty="0"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4177799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Geelen, Sophie [External]</dc:creator>
  <cp:lastModifiedBy>Geelen, Sophie [External]</cp:lastModifiedBy>
  <cp:revision>2</cp:revision>
  <dcterms:created xsi:type="dcterms:W3CDTF">2020-06-12T13:25:09Z</dcterms:created>
  <dcterms:modified xsi:type="dcterms:W3CDTF">2020-06-12T13:35:07Z</dcterms:modified>
</cp:coreProperties>
</file>